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Theatre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Rich and Dynamic Art Form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Theatrical Careers and Education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offers diverse career opportunities for individuals passionate about the art.</a:t>
            </a:r>
          </a:p>
          <a:p>
            <a:pPr>
              <a:spcAft>
                <a:spcPts val="720"/>
              </a:spcAft>
            </a:pPr>
            <a:r>
              <a:rPr sz="1800"/>
              <a:t>Acting, directing, stage management, lighting design, and playwriting are some of the potential career paths.</a:t>
            </a:r>
          </a:p>
          <a:p>
            <a:pPr>
              <a:spcAft>
                <a:spcPts val="720"/>
              </a:spcAft>
            </a:pPr>
            <a:r>
              <a:rPr sz="1800"/>
              <a:t>Education and training in theatre can be pursued through acting schools, drama programs, and conservatories.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Future of Theatre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continues to evolve and adapt to the changing world.</a:t>
            </a:r>
          </a:p>
          <a:p>
            <a:pPr>
              <a:spcAft>
                <a:spcPts val="720"/>
              </a:spcAft>
            </a:pPr>
            <a:r>
              <a:rPr sz="1800"/>
              <a:t>Technological advancements, interdisciplinary collaborations, and diverse voices shape the future of theatre.</a:t>
            </a:r>
          </a:p>
          <a:p>
            <a:pPr>
              <a:spcAft>
                <a:spcPts val="720"/>
              </a:spcAft>
            </a:pPr>
            <a:r>
              <a:rPr sz="1800"/>
              <a:t>Innovation and experimentation will drive the art form forward, while preserving its essence.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is a vibrant and transformative art form that explores the human condition.</a:t>
            </a:r>
          </a:p>
          <a:p>
            <a:pPr>
              <a:spcAft>
                <a:spcPts val="720"/>
              </a:spcAft>
            </a:pPr>
            <a:r>
              <a:rPr sz="1800"/>
              <a:t>Through collaboration, storytelling, and performance, it has the power to entertain, inspire, and provoke.</a:t>
            </a:r>
          </a:p>
          <a:p>
            <a:pPr>
              <a:spcAft>
                <a:spcPts val="720"/>
              </a:spcAft>
            </a:pPr>
            <a:r>
              <a:rPr sz="1800"/>
              <a:t>As audiences and artists continue to engage with theatre, it will remain a vital and cherished part of our cultural landscape.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Theatre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Brockett, O., &amp; Hildy, F. (2014). History of the Theatre. Pearson.</a:t>
            </a:r>
          </a:p>
          <a:p>
            <a:pPr>
              <a:spcAft>
                <a:spcPts val="720"/>
              </a:spcAft>
            </a:pPr>
            <a:r>
              <a:rPr sz="1800"/>
              <a:t>2. Cohen-Cruz, J., &amp; Schutzman, M. (2005). A Boal Companion: Dialogues on Theatre and Cultural Politics. Routledge.</a:t>
            </a:r>
          </a:p>
          <a:p>
            <a:pPr>
              <a:spcAft>
                <a:spcPts val="720"/>
              </a:spcAft>
            </a:pPr>
            <a:r>
              <a:rPr sz="1800"/>
              <a:t>3. Fischer-Lichte, E., &amp; Wihstutz, A. (2017). The Routledge Introduction to Theatre and Performance Studies. Routledge.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Theatre?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is a collaborative form of performing arts that involves live performances of actors on stage.</a:t>
            </a:r>
          </a:p>
          <a:p>
            <a:pPr>
              <a:spcAft>
                <a:spcPts val="720"/>
              </a:spcAft>
            </a:pPr>
            <a:r>
              <a:rPr sz="1800"/>
              <a:t>It encompasses various elements such as acting, directing, set design, costumes, lighting, and sound to create a unique experience for the audience.</a:t>
            </a:r>
          </a:p>
          <a:p>
            <a:pPr>
              <a:spcAft>
                <a:spcPts val="720"/>
              </a:spcAft>
            </a:pPr>
            <a:r>
              <a:rPr sz="1800"/>
              <a:t>Theatre has a long history and has evolved into different genres and styles across cultures and time periods.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Importance of Theatre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plays a vital role in society and has numerous benefits.</a:t>
            </a:r>
          </a:p>
          <a:p>
            <a:pPr>
              <a:spcAft>
                <a:spcPts val="720"/>
              </a:spcAft>
            </a:pPr>
            <a:r>
              <a:rPr sz="1800"/>
              <a:t>It is a powerful means of storytelling, allowing us to explore and understand the human experience.</a:t>
            </a:r>
          </a:p>
          <a:p>
            <a:pPr>
              <a:spcAft>
                <a:spcPts val="720"/>
              </a:spcAft>
            </a:pPr>
            <a:r>
              <a:rPr sz="1800"/>
              <a:t>Theatre promotes empathy, critical thinking, creativity, and cultural understanding.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 Types of Theatre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encompasses a wide range of genres and styles.</a:t>
            </a:r>
          </a:p>
          <a:p>
            <a:pPr>
              <a:spcAft>
                <a:spcPts val="720"/>
              </a:spcAft>
            </a:pPr>
            <a:r>
              <a:rPr sz="1800"/>
              <a:t>Musical theatre combines acting, singing, and dancing to tell a story through music and lyrics.</a:t>
            </a:r>
          </a:p>
          <a:p>
            <a:pPr>
              <a:spcAft>
                <a:spcPts val="720"/>
              </a:spcAft>
            </a:pPr>
            <a:r>
              <a:rPr sz="1800"/>
              <a:t>Other types include drama, comedy, experimental, physical theatre, and classical works such as those by William Shakespeare.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Musical Theatre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Theatrical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production involves various elements to create a cohesive and engaging experience.</a:t>
            </a:r>
          </a:p>
          <a:p>
            <a:pPr>
              <a:spcAft>
                <a:spcPts val="720"/>
              </a:spcAft>
            </a:pPr>
            <a:r>
              <a:rPr sz="1800"/>
              <a:t>Set design creates the visual environment of the play, while costumes help define characters.</a:t>
            </a:r>
          </a:p>
          <a:p>
            <a:pPr>
              <a:spcAft>
                <a:spcPts val="720"/>
              </a:spcAft>
            </a:pPr>
            <a:r>
              <a:rPr sz="1800"/>
              <a:t>Lighting and sound design enhance the mood and atmosphere of the performance.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Acting and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Acting is at the heart of theatre, bringing characters to life through performance.</a:t>
            </a:r>
          </a:p>
          <a:p>
            <a:pPr>
              <a:spcAft>
                <a:spcPts val="720"/>
              </a:spcAft>
            </a:pPr>
            <a:r>
              <a:rPr sz="1800"/>
              <a:t>Actors use various techniques to portray emotions, convey messages, and engage with the audience.</a:t>
            </a:r>
          </a:p>
          <a:p>
            <a:pPr>
              <a:spcAft>
                <a:spcPts val="720"/>
              </a:spcAft>
            </a:pPr>
            <a:r>
              <a:rPr sz="1800"/>
              <a:t>Performance also involves physicality, voice projection, and stage presence.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Theatre Around the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is a global art form, with different cultures contributing their unique traditions and styles.</a:t>
            </a:r>
          </a:p>
          <a:p>
            <a:pPr>
              <a:spcAft>
                <a:spcPts val="720"/>
              </a:spcAft>
            </a:pPr>
            <a:r>
              <a:rPr sz="1800"/>
              <a:t>Traditional theatre forms include Japanese Noh, Indian Kathakali, Chinese Opera, and Greek Tragedy.</a:t>
            </a:r>
          </a:p>
          <a:p>
            <a:pPr>
              <a:spcAft>
                <a:spcPts val="720"/>
              </a:spcAft>
            </a:pPr>
            <a:r>
              <a:rPr sz="1800"/>
              <a:t>Exploring theatre from different cultures expands our understanding and appreciation of the art.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Traditional Theatre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Theatre and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Theatre has a significant impact on society and reflects its values and concerns.</a:t>
            </a:r>
          </a:p>
          <a:p>
            <a:pPr>
              <a:spcAft>
                <a:spcPts val="720"/>
              </a:spcAft>
            </a:pPr>
            <a:r>
              <a:rPr sz="1800"/>
              <a:t>It addresses social, political, and cultural issues, provoking thought and dialogue.</a:t>
            </a:r>
          </a:p>
          <a:p>
            <a:pPr>
              <a:spcAft>
                <a:spcPts val="720"/>
              </a:spcAft>
            </a:pPr>
            <a:r>
              <a:rPr sz="1800"/>
              <a:t>Theatre can be a platform for social change, raising awareness and challenging conventions.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Famous Playwrights and Performances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Throughout history, numerous playwrights have made lasting contributions to theatre.</a:t>
            </a:r>
          </a:p>
          <a:p>
            <a:pPr>
              <a:spcAft>
                <a:spcPts val="720"/>
              </a:spcAft>
            </a:pPr>
            <a:r>
              <a:rPr sz="1800"/>
              <a:t>William Shakespeare is widely regarded as one of the greatest playwrights, with works like Romeo and Juliet and Hamlet.</a:t>
            </a:r>
          </a:p>
          <a:p>
            <a:pPr>
              <a:spcAft>
                <a:spcPts val="720"/>
              </a:spcAft>
            </a:pPr>
            <a:r>
              <a:rPr sz="1800"/>
              <a:t>Other notable playwrights include Anton Chekhov, Tennessee Williams, and August Wilson.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